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9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5511-2FC7-E742-9740-ADAF770F5727}" type="datetimeFigureOut">
              <a:rPr lang="en-US" smtClean="0"/>
              <a:t>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8A21-0754-E04C-AAE4-5FA801E1A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5511-2FC7-E742-9740-ADAF770F5727}" type="datetimeFigureOut">
              <a:rPr lang="en-US" smtClean="0"/>
              <a:t>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8A21-0754-E04C-AAE4-5FA801E1A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5511-2FC7-E742-9740-ADAF770F5727}" type="datetimeFigureOut">
              <a:rPr lang="en-US" smtClean="0"/>
              <a:t>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8A21-0754-E04C-AAE4-5FA801E1A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5511-2FC7-E742-9740-ADAF770F5727}" type="datetimeFigureOut">
              <a:rPr lang="en-US" smtClean="0"/>
              <a:t>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8A21-0754-E04C-AAE4-5FA801E1A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5511-2FC7-E742-9740-ADAF770F5727}" type="datetimeFigureOut">
              <a:rPr lang="en-US" smtClean="0"/>
              <a:t>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8A21-0754-E04C-AAE4-5FA801E1A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5511-2FC7-E742-9740-ADAF770F5727}" type="datetimeFigureOut">
              <a:rPr lang="en-US" smtClean="0"/>
              <a:t>1/22/17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8A21-0754-E04C-AAE4-5FA801E1A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5511-2FC7-E742-9740-ADAF770F5727}" type="datetimeFigureOut">
              <a:rPr lang="en-US" smtClean="0"/>
              <a:t>1/22/17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8A21-0754-E04C-AAE4-5FA801E1A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5511-2FC7-E742-9740-ADAF770F5727}" type="datetimeFigureOut">
              <a:rPr lang="en-US" smtClean="0"/>
              <a:t>1/22/17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8A21-0754-E04C-AAE4-5FA801E1A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5511-2FC7-E742-9740-ADAF770F5727}" type="datetimeFigureOut">
              <a:rPr lang="en-US" smtClean="0"/>
              <a:t>1/22/17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8A21-0754-E04C-AAE4-5FA801E1A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5511-2FC7-E742-9740-ADAF770F5727}" type="datetimeFigureOut">
              <a:rPr lang="en-US" smtClean="0"/>
              <a:t>1/22/17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8A21-0754-E04C-AAE4-5FA801E1A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5511-2FC7-E742-9740-ADAF770F5727}" type="datetimeFigureOut">
              <a:rPr lang="en-US" smtClean="0"/>
              <a:t>1/22/17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8A21-0754-E04C-AAE4-5FA801E1A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A5511-2FC7-E742-9740-ADAF770F5727}" type="datetimeFigureOut">
              <a:rPr lang="en-US" smtClean="0"/>
              <a:t>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38A21-0754-E04C-AAE4-5FA801E1A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43666" y="886669"/>
            <a:ext cx="47298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14 Ways to Pray</a:t>
            </a:r>
            <a:endParaRPr lang="en-US" sz="5400" dirty="0"/>
          </a:p>
        </p:txBody>
      </p:sp>
      <p:pic>
        <p:nvPicPr>
          <p:cNvPr id="2" name="Picture 1" descr="menpray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96" y="2476499"/>
            <a:ext cx="6732882" cy="297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45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4365" y="5643279"/>
            <a:ext cx="22959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Waking</a:t>
            </a:r>
            <a:endParaRPr lang="en-US" sz="5400" dirty="0"/>
          </a:p>
        </p:txBody>
      </p:sp>
      <p:pic>
        <p:nvPicPr>
          <p:cNvPr id="3" name="Picture 2" descr="wak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6" y="355600"/>
            <a:ext cx="7210778" cy="484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54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66254" y="5488057"/>
            <a:ext cx="2464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Warring</a:t>
            </a:r>
            <a:endParaRPr lang="en-US" sz="5400" dirty="0"/>
          </a:p>
        </p:txBody>
      </p:sp>
      <p:pic>
        <p:nvPicPr>
          <p:cNvPr id="2" name="Picture 1" descr="Warr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422" y="-27003"/>
            <a:ext cx="9221422" cy="498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19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66254" y="5488057"/>
            <a:ext cx="20978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Enemy</a:t>
            </a:r>
            <a:endParaRPr lang="en-US" sz="5400" dirty="0"/>
          </a:p>
        </p:txBody>
      </p:sp>
      <p:pic>
        <p:nvPicPr>
          <p:cNvPr id="3" name="Picture 2" descr="enem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55" y="230011"/>
            <a:ext cx="7895167" cy="524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1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66254" y="5488057"/>
            <a:ext cx="27724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Groaning</a:t>
            </a:r>
            <a:endParaRPr lang="en-US" sz="5400" dirty="0"/>
          </a:p>
        </p:txBody>
      </p:sp>
      <p:pic>
        <p:nvPicPr>
          <p:cNvPr id="2" name="Picture 1" descr="groan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3" y="876300"/>
            <a:ext cx="6801556" cy="453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26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69921" y="5600946"/>
            <a:ext cx="27024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Weeping</a:t>
            </a:r>
            <a:endParaRPr lang="en-US" sz="5400" dirty="0"/>
          </a:p>
        </p:txBody>
      </p:sp>
      <p:pic>
        <p:nvPicPr>
          <p:cNvPr id="3" name="Picture 2" descr="weep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9" y="388301"/>
            <a:ext cx="5099756" cy="509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82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69921" y="5600946"/>
            <a:ext cx="27416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Scripture</a:t>
            </a:r>
            <a:endParaRPr lang="en-US" sz="5400" dirty="0"/>
          </a:p>
        </p:txBody>
      </p:sp>
      <p:pic>
        <p:nvPicPr>
          <p:cNvPr id="2" name="Picture 1" descr="Scripture-Joh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11" y="381000"/>
            <a:ext cx="7083778" cy="47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62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get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67" y="532695"/>
            <a:ext cx="6985000" cy="5238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43110" y="5882002"/>
            <a:ext cx="27396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Together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05997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43110" y="5882002"/>
            <a:ext cx="33340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Face-Down</a:t>
            </a:r>
            <a:endParaRPr lang="en-US" sz="5400" dirty="0"/>
          </a:p>
        </p:txBody>
      </p:sp>
      <p:pic>
        <p:nvPicPr>
          <p:cNvPr id="2" name="Picture 1" descr="facedow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37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2776" y="5670336"/>
            <a:ext cx="3687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Hands Lifted</a:t>
            </a:r>
            <a:endParaRPr lang="en-US" sz="5400" dirty="0"/>
          </a:p>
        </p:txBody>
      </p:sp>
      <p:pic>
        <p:nvPicPr>
          <p:cNvPr id="3" name="Picture 2" descr="Hands lift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900"/>
            <a:ext cx="9144000" cy="38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82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73298" y="5670336"/>
            <a:ext cx="17610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Silent</a:t>
            </a:r>
            <a:endParaRPr lang="en-US" sz="5400" dirty="0"/>
          </a:p>
        </p:txBody>
      </p:sp>
      <p:pic>
        <p:nvPicPr>
          <p:cNvPr id="2" name="Picture 1" descr="Silent pray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44600"/>
            <a:ext cx="60960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07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73298" y="5670336"/>
            <a:ext cx="19581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Secret</a:t>
            </a:r>
            <a:endParaRPr lang="en-US" sz="5400" dirty="0"/>
          </a:p>
        </p:txBody>
      </p:sp>
      <p:pic>
        <p:nvPicPr>
          <p:cNvPr id="3" name="Picture 2" descr="secr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11" y="523524"/>
            <a:ext cx="6420556" cy="428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73298" y="5670336"/>
            <a:ext cx="24548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Walking</a:t>
            </a:r>
            <a:endParaRPr lang="en-US" sz="5400" dirty="0"/>
          </a:p>
        </p:txBody>
      </p:sp>
      <p:pic>
        <p:nvPicPr>
          <p:cNvPr id="2" name="Picture 1" descr="walk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93" y="451556"/>
            <a:ext cx="8735863" cy="492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53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st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7" y="112889"/>
            <a:ext cx="7908123" cy="661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81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rl-sing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32644"/>
            <a:ext cx="8305800" cy="5181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34365" y="5643279"/>
            <a:ext cx="22002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Singing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3435986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16</TotalTime>
  <Words>20</Words>
  <Application>Microsoft Macintosh PowerPoint</Application>
  <PresentationFormat>On-screen Show (4:3)</PresentationFormat>
  <Paragraphs>14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Tullos</dc:creator>
  <cp:lastModifiedBy>Matt Tullos</cp:lastModifiedBy>
  <cp:revision>2</cp:revision>
  <dcterms:created xsi:type="dcterms:W3CDTF">2017-01-22T12:19:45Z</dcterms:created>
  <dcterms:modified xsi:type="dcterms:W3CDTF">2017-01-22T12:36:29Z</dcterms:modified>
</cp:coreProperties>
</file>