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60" r:id="rId3"/>
    <p:sldId id="257" r:id="rId4"/>
    <p:sldId id="261" r:id="rId5"/>
    <p:sldId id="262" r:id="rId6"/>
    <p:sldId id="263" r:id="rId7"/>
    <p:sldId id="258" r:id="rId8"/>
    <p:sldId id="264" r:id="rId9"/>
    <p:sldId id="265" r:id="rId10"/>
    <p:sldId id="259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99" d="100"/>
          <a:sy n="99" d="100"/>
        </p:scale>
        <p:origin x="-760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561FD-F70C-4D4E-B9BE-8E315EB7677E}" type="datetimeFigureOut">
              <a:rPr lang="en-US" smtClean="0"/>
              <a:t>2/13/17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A537D-7C6B-1146-8706-4006E43C9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019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561FD-F70C-4D4E-B9BE-8E315EB7677E}" type="datetimeFigureOut">
              <a:rPr lang="en-US" smtClean="0"/>
              <a:t>2/13/17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A537D-7C6B-1146-8706-4006E43C9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9333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561FD-F70C-4D4E-B9BE-8E315EB7677E}" type="datetimeFigureOut">
              <a:rPr lang="en-US" smtClean="0"/>
              <a:t>2/13/17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A537D-7C6B-1146-8706-4006E43C9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952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561FD-F70C-4D4E-B9BE-8E315EB7677E}" type="datetimeFigureOut">
              <a:rPr lang="en-US" smtClean="0"/>
              <a:t>2/13/17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A537D-7C6B-1146-8706-4006E43C9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301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561FD-F70C-4D4E-B9BE-8E315EB7677E}" type="datetimeFigureOut">
              <a:rPr lang="en-US" smtClean="0"/>
              <a:t>2/13/17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A537D-7C6B-1146-8706-4006E43C9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940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561FD-F70C-4D4E-B9BE-8E315EB7677E}" type="datetimeFigureOut">
              <a:rPr lang="en-US" smtClean="0"/>
              <a:t>2/13/17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A537D-7C6B-1146-8706-4006E43C9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067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561FD-F70C-4D4E-B9BE-8E315EB7677E}" type="datetimeFigureOut">
              <a:rPr lang="en-US" smtClean="0"/>
              <a:t>2/13/17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A537D-7C6B-1146-8706-4006E43C9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128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561FD-F70C-4D4E-B9BE-8E315EB7677E}" type="datetimeFigureOut">
              <a:rPr lang="en-US" smtClean="0"/>
              <a:t>2/13/17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A537D-7C6B-1146-8706-4006E43C9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116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561FD-F70C-4D4E-B9BE-8E315EB7677E}" type="datetimeFigureOut">
              <a:rPr lang="en-US" smtClean="0"/>
              <a:t>2/13/17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A537D-7C6B-1146-8706-4006E43C9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574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561FD-F70C-4D4E-B9BE-8E315EB7677E}" type="datetimeFigureOut">
              <a:rPr lang="en-US" smtClean="0"/>
              <a:t>2/13/17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A537D-7C6B-1146-8706-4006E43C9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94982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561FD-F70C-4D4E-B9BE-8E315EB7677E}" type="datetimeFigureOut">
              <a:rPr lang="en-US" smtClean="0"/>
              <a:t>2/13/17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A537D-7C6B-1146-8706-4006E43C9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7941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D561FD-F70C-4D4E-B9BE-8E315EB7677E}" type="datetimeFigureOut">
              <a:rPr lang="en-US" smtClean="0"/>
              <a:t>2/13/17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DA537D-7C6B-1146-8706-4006E43C9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7112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42973"/>
            <a:ext cx="7772400" cy="1470025"/>
          </a:xfrm>
        </p:spPr>
        <p:txBody>
          <a:bodyPr/>
          <a:lstStyle/>
          <a:p>
            <a:r>
              <a:rPr lang="en-US" dirty="0" smtClean="0"/>
              <a:t>The Three Movements of Prayer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62747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42973"/>
            <a:ext cx="7772400" cy="1470025"/>
          </a:xfrm>
        </p:spPr>
        <p:txBody>
          <a:bodyPr/>
          <a:lstStyle/>
          <a:p>
            <a:r>
              <a:rPr lang="en-US" dirty="0" smtClean="0"/>
              <a:t>The Three Movements of Prayer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22488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eek-god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922" y="1521773"/>
            <a:ext cx="7415268" cy="49089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91494" y="272116"/>
            <a:ext cx="40027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dirty="0" smtClean="0"/>
              <a:t>Speaking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27871322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591494" y="272116"/>
            <a:ext cx="40027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dirty="0" smtClean="0"/>
              <a:t>Speaking</a:t>
            </a:r>
            <a:endParaRPr lang="en-US" sz="7200" dirty="0"/>
          </a:p>
        </p:txBody>
      </p:sp>
      <p:sp>
        <p:nvSpPr>
          <p:cNvPr id="2" name="TextBox 1"/>
          <p:cNvSpPr txBox="1"/>
          <p:nvPr/>
        </p:nvSpPr>
        <p:spPr>
          <a:xfrm>
            <a:off x="1180285" y="2283328"/>
            <a:ext cx="570898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/>
              <a:t>You</a:t>
            </a:r>
            <a:r>
              <a:rPr lang="en-US" sz="5400" dirty="0"/>
              <a:t> do </a:t>
            </a:r>
            <a:r>
              <a:rPr lang="en-US" sz="5400" b="1" dirty="0"/>
              <a:t>not</a:t>
            </a:r>
            <a:r>
              <a:rPr lang="en-US" sz="5400" dirty="0"/>
              <a:t> </a:t>
            </a:r>
            <a:r>
              <a:rPr lang="en-US" sz="5400" b="1" dirty="0"/>
              <a:t>have</a:t>
            </a:r>
            <a:r>
              <a:rPr lang="en-US" sz="5400" dirty="0"/>
              <a:t> </a:t>
            </a:r>
            <a:r>
              <a:rPr lang="en-US" sz="5400" b="1" dirty="0"/>
              <a:t>because</a:t>
            </a:r>
            <a:r>
              <a:rPr lang="en-US" sz="5400" dirty="0"/>
              <a:t> </a:t>
            </a:r>
            <a:r>
              <a:rPr lang="en-US" sz="5400" b="1" dirty="0"/>
              <a:t>you</a:t>
            </a:r>
            <a:r>
              <a:rPr lang="en-US" sz="5400" dirty="0"/>
              <a:t> do </a:t>
            </a:r>
            <a:r>
              <a:rPr lang="en-US" sz="5400" b="1" dirty="0"/>
              <a:t>not</a:t>
            </a:r>
            <a:r>
              <a:rPr lang="en-US" sz="5400" dirty="0"/>
              <a:t> </a:t>
            </a:r>
            <a:r>
              <a:rPr lang="en-US" sz="5400" b="1" dirty="0"/>
              <a:t>ask</a:t>
            </a:r>
            <a:r>
              <a:rPr lang="en-US" sz="5400" dirty="0" smtClean="0"/>
              <a:t>. </a:t>
            </a:r>
          </a:p>
          <a:p>
            <a:pPr algn="ctr"/>
            <a:r>
              <a:rPr lang="en-US" sz="5400" dirty="0" smtClean="0"/>
              <a:t>James 4:2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42942633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591494" y="272116"/>
            <a:ext cx="40027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dirty="0" smtClean="0"/>
              <a:t>Speaking</a:t>
            </a:r>
            <a:endParaRPr lang="en-US" sz="7200" dirty="0"/>
          </a:p>
        </p:txBody>
      </p:sp>
      <p:sp>
        <p:nvSpPr>
          <p:cNvPr id="2" name="TextBox 1"/>
          <p:cNvSpPr txBox="1"/>
          <p:nvPr/>
        </p:nvSpPr>
        <p:spPr>
          <a:xfrm>
            <a:off x="1513844" y="1706082"/>
            <a:ext cx="570898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/>
              <a:t>Call to </a:t>
            </a:r>
            <a:r>
              <a:rPr lang="en-US" sz="4800" dirty="0" smtClean="0"/>
              <a:t>Me </a:t>
            </a:r>
            <a:r>
              <a:rPr lang="en-US" sz="4800" dirty="0"/>
              <a:t>and I will answer you and tell you great and unsearchable things you do not know</a:t>
            </a:r>
            <a:r>
              <a:rPr lang="en-US" sz="4800" dirty="0" smtClean="0"/>
              <a:t>.</a:t>
            </a:r>
          </a:p>
          <a:p>
            <a:pPr algn="ctr"/>
            <a:r>
              <a:rPr lang="en-US" sz="4800" dirty="0" smtClean="0"/>
              <a:t>Jeremiah 33:3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25208342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591494" y="272116"/>
            <a:ext cx="40027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dirty="0" smtClean="0"/>
              <a:t>Speaking</a:t>
            </a:r>
            <a:endParaRPr lang="en-US" sz="7200" dirty="0"/>
          </a:p>
        </p:txBody>
      </p:sp>
      <p:sp>
        <p:nvSpPr>
          <p:cNvPr id="2" name="TextBox 1"/>
          <p:cNvSpPr txBox="1"/>
          <p:nvPr/>
        </p:nvSpPr>
        <p:spPr>
          <a:xfrm>
            <a:off x="1513844" y="1706082"/>
            <a:ext cx="570898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/>
              <a:t>Call to </a:t>
            </a:r>
            <a:r>
              <a:rPr lang="en-US" sz="4800" dirty="0" smtClean="0"/>
              <a:t>Me </a:t>
            </a:r>
            <a:r>
              <a:rPr lang="en-US" sz="4800" dirty="0"/>
              <a:t>and I will answer you and tell you great and unsearchable things you do not know</a:t>
            </a:r>
            <a:r>
              <a:rPr lang="en-US" sz="4800" dirty="0" smtClean="0"/>
              <a:t>.</a:t>
            </a:r>
          </a:p>
          <a:p>
            <a:pPr algn="ctr"/>
            <a:r>
              <a:rPr lang="en-US" sz="4800" dirty="0" smtClean="0"/>
              <a:t>Jeremiah 33:3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523966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2732-binoculars-silhouette-woman-look-search-sky.800w.t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92955"/>
            <a:ext cx="9144000" cy="477774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488861" y="525934"/>
            <a:ext cx="50931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dirty="0" smtClean="0"/>
              <a:t>Curiosity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5726653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88861" y="525934"/>
            <a:ext cx="50931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dirty="0" smtClean="0"/>
              <a:t>Curiosity</a:t>
            </a:r>
            <a:endParaRPr lang="en-US" sz="7200" dirty="0"/>
          </a:p>
        </p:txBody>
      </p:sp>
      <p:sp>
        <p:nvSpPr>
          <p:cNvPr id="4" name="TextBox 3"/>
          <p:cNvSpPr txBox="1"/>
          <p:nvPr/>
        </p:nvSpPr>
        <p:spPr>
          <a:xfrm>
            <a:off x="224880" y="1865402"/>
            <a:ext cx="87043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/>
              <a:t>Y</a:t>
            </a:r>
            <a:r>
              <a:rPr lang="en-US" sz="4800" dirty="0" smtClean="0"/>
              <a:t>ou will find Him if you </a:t>
            </a:r>
          </a:p>
          <a:p>
            <a:pPr algn="ctr"/>
            <a:r>
              <a:rPr lang="en-US" sz="4800" dirty="0" smtClean="0"/>
              <a:t>seek him with all your heart and with all your soul”</a:t>
            </a:r>
          </a:p>
          <a:p>
            <a:pPr algn="ctr"/>
            <a:r>
              <a:rPr lang="en-US" sz="4800" i="1" dirty="0"/>
              <a:t>Deuteronomy 4:29).</a:t>
            </a:r>
            <a:r>
              <a:rPr lang="en-US" sz="48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057829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88861" y="218069"/>
            <a:ext cx="50931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dirty="0" smtClean="0"/>
              <a:t>Curiosity</a:t>
            </a:r>
            <a:endParaRPr lang="en-US" sz="7200" dirty="0"/>
          </a:p>
        </p:txBody>
      </p:sp>
      <p:sp>
        <p:nvSpPr>
          <p:cNvPr id="4" name="TextBox 3"/>
          <p:cNvSpPr txBox="1"/>
          <p:nvPr/>
        </p:nvSpPr>
        <p:spPr>
          <a:xfrm>
            <a:off x="410533" y="1288156"/>
            <a:ext cx="840311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/>
              <a:t>And without faith it is impossible to please God, because anyone who comes to him must believe that he exists and that he rewards those who earnestly seek him. </a:t>
            </a:r>
            <a:endParaRPr lang="en-US" sz="4800" dirty="0" smtClean="0"/>
          </a:p>
          <a:p>
            <a:pPr algn="ctr"/>
            <a:r>
              <a:rPr lang="en-US" sz="4800" dirty="0" smtClean="0"/>
              <a:t>Hebrews </a:t>
            </a:r>
            <a:r>
              <a:rPr lang="en-US" sz="4800" dirty="0"/>
              <a:t>11:</a:t>
            </a:r>
            <a:r>
              <a:rPr lang="en-US" sz="4800" dirty="0" smtClean="0"/>
              <a:t>6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24654887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knocking-on-door-wallpaper-and-background-images-in-the-jehovah-191898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152" y="1799809"/>
            <a:ext cx="7239000" cy="46101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436868" y="448969"/>
            <a:ext cx="6530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dirty="0" smtClean="0"/>
              <a:t>Initiative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36926269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36868" y="448969"/>
            <a:ext cx="6530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dirty="0" smtClean="0"/>
              <a:t>Initiative</a:t>
            </a:r>
            <a:endParaRPr lang="en-US" sz="7200" dirty="0"/>
          </a:p>
        </p:txBody>
      </p:sp>
      <p:sp>
        <p:nvSpPr>
          <p:cNvPr id="2" name="TextBox 1"/>
          <p:cNvSpPr txBox="1"/>
          <p:nvPr/>
        </p:nvSpPr>
        <p:spPr>
          <a:xfrm>
            <a:off x="740780" y="1534657"/>
            <a:ext cx="7844327" cy="45243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/>
              <a:t> </a:t>
            </a:r>
            <a:r>
              <a:rPr lang="en-US" sz="3600" dirty="0"/>
              <a:t>So if you are offering your gift on the altar, and there you remember that your brother has something against you, </a:t>
            </a:r>
            <a:r>
              <a:rPr lang="en-US" sz="3600" b="1" dirty="0"/>
              <a:t> </a:t>
            </a:r>
            <a:r>
              <a:rPr lang="en-US" sz="3600" dirty="0"/>
              <a:t>leave your gift there in front of the altar. First go and be reconciled with your brother, and then come and offer your gift</a:t>
            </a:r>
            <a:r>
              <a:rPr lang="en-US" sz="3600" dirty="0" smtClean="0"/>
              <a:t>.</a:t>
            </a:r>
          </a:p>
          <a:p>
            <a:r>
              <a:rPr lang="en-US" sz="3600" dirty="0" smtClean="0"/>
              <a:t>Matthew 5:23-24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505212077"/>
      </p:ext>
    </p:extLst>
  </p:cSld>
  <p:clrMapOvr>
    <a:masterClrMapping/>
  </p:clrMapOvr>
</p:sld>
</file>

<file path=ppt/theme/theme1.xml><?xml version="1.0" encoding="utf-8"?>
<a:theme xmlns:a="http://schemas.openxmlformats.org/drawingml/2006/main" name="Blac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 Black .thmx</Template>
  <TotalTime>22</TotalTime>
  <Words>140</Words>
  <Application>Microsoft Macintosh PowerPoint</Application>
  <PresentationFormat>On-screen Show (4:3)</PresentationFormat>
  <Paragraphs>24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Black</vt:lpstr>
      <vt:lpstr>The Three Movements of Prayer</vt:lpstr>
      <vt:lpstr>The Three Movements of Prayer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Three Movements of Prayer</dc:title>
  <dc:creator>Matt Tullos</dc:creator>
  <cp:lastModifiedBy>Matt Tullos</cp:lastModifiedBy>
  <cp:revision>3</cp:revision>
  <dcterms:created xsi:type="dcterms:W3CDTF">2017-02-12T14:20:17Z</dcterms:created>
  <dcterms:modified xsi:type="dcterms:W3CDTF">2017-02-13T15:15:27Z</dcterms:modified>
</cp:coreProperties>
</file>